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4"/>
  </p:normalViewPr>
  <p:slideViewPr>
    <p:cSldViewPr snapToGrid="0">
      <p:cViewPr varScale="1">
        <p:scale>
          <a:sx n="120" d="100"/>
          <a:sy n="120" d="100"/>
        </p:scale>
        <p:origin x="8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d9cacdc3e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d9cacdc3e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db8c3ae5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db8c3ae5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b8c3ae5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b8c3ae5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db8c3ae5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db8c3ae5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d9cacdc3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d9cacdc3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d9e7e775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d9e7e775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d9cacdc3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d9cacdc3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db8c3ae5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db8c3ae5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d9cacdc3e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d9cacdc3e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db8c3ae5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db8c3ae5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b8c3ae5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b8c3ae5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d9cacdc3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d9cacdc3e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db8c3ae5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db8c3ae5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b8c3ae5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b8c3ae5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36197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11001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68020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427833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0472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77849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36841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4182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49818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650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813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60766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00286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9908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3244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860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605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69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09229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6470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5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3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 amt="15000"/>
          </a:blip>
          <a:srcRect t="22241" b="21509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Master Tenant - Airbnb SF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Derrick Humphrey 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Brandon Warren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Ari Santiago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6216600" y="184975"/>
            <a:ext cx="2763600" cy="43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Top Features:</a:t>
            </a:r>
            <a:endParaRPr sz="24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How many people a unit can accommodate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Entire Apt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Shared Room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TV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Property </a:t>
            </a:r>
            <a:r>
              <a:rPr lang="en" sz="1800" dirty="0" err="1"/>
              <a:t>type:other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Gym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Min. Nights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AC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Bathrooms</a:t>
            </a:r>
            <a:endParaRPr sz="1800" dirty="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6525" y="0"/>
            <a:ext cx="61796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0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Visualization and Analysis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26282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hosts joining the Airbnb each month/Number of listings getting their first review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Visualization of the number of AirBnb listings getting their first review each month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 seasonality in the middle of the summer and lowest points at the beginning and end of each year.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time series (basically a series of data points ordered in time)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Peak year 2015 (emerged as Airbnb’s largest market company with 25k active hosts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0" y="1152475"/>
            <a:ext cx="4585074" cy="163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50" y="2858850"/>
            <a:ext cx="4459326" cy="19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31300" cy="3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Time (seasonality), location, and description of a listing determine the price of a listing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Machine Learning isn’t a magical black box. How “smart” your data is has a much larger effect than we had expected.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Example: binning reviews and manipulating zeroes for numerical values at the end of our data cleaning process.</a:t>
            </a:r>
            <a:endParaRPr sz="1800" dirty="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75" y="445475"/>
            <a:ext cx="3753676" cy="44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544650"/>
            <a:ext cx="7311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Phase 2?</a:t>
            </a:r>
            <a:endParaRPr sz="2800"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304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Test the model on other cities to determine consistency. 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/>
              <a:t>Produce an HTML based form that would walk a new host through the pricing process.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/>
              <a:t>Incorporate NLP to test the effect/influence of BNB descriptions.</a:t>
            </a:r>
            <a:endParaRPr sz="18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0" y="1300350"/>
            <a:ext cx="3762296" cy="35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650" y="1017725"/>
            <a:ext cx="3542550" cy="35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Airbnb hosts set their own prices, but how does one come up with the right price for their property?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If your price is too high, you won’t get any renters and if your price is too low you leave money on the table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Airbnb does offer some guidance, but ultimately the renter decides their minimum price</a:t>
            </a: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850" y="865125"/>
            <a:ext cx="4596751" cy="33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3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Use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832400" y="8635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Our goal was to use machine learning libraries and tools to analyze the parameters that determine the value and price of a unit so renters aren’t listing units blindly</a:t>
            </a:r>
          </a:p>
          <a:p>
            <a:pPr indent="-342900">
              <a:buSzPts val="1800"/>
            </a:pPr>
            <a:r>
              <a:rPr lang="en-US" sz="1800" dirty="0"/>
              <a:t>Based on the amenities in your property, how much should you charge for you rental?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We used multiple regression to determine which categories can influence the price  </a:t>
            </a:r>
            <a:endParaRPr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7100"/>
            <a:ext cx="4680000" cy="396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181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Visualization and Analysis 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6040575" y="753950"/>
            <a:ext cx="2791800" cy="3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Tableau was used to get a broader sense of what was included in the dataset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Latitude and longitude were used to map each of the properties - price, description, and various other variables were in included in the visualizations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When we got to the machine learning portion of the project we used Tableau as a reference to cross check the model</a:t>
            </a:r>
            <a:endParaRPr dirty="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50" y="768775"/>
            <a:ext cx="5684825" cy="40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181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Visualization and Analysis 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We were able to get the average price of each neighborhood in San Francisco to identify the most expensive areas in the city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We created sets that allow users to filter properties by price range and number of reviews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Presidio heights, due to the proximity of the Golden Gate Bridge and the type of listings available was the most expensive neighborhood in San Francisco</a:t>
            </a: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50" y="753950"/>
            <a:ext cx="4520699" cy="411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81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Visualization and Analysis 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5174800" y="1152475"/>
            <a:ext cx="365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Sets were created to identify properties that were within a .25 mile radius of the most popular tourist attractions in San Francisco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created a median price for each neighborhood and added a filter that allows the user to view the median price of each room type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Sites included: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The Painted Ladies</a:t>
            </a:r>
            <a:endParaRPr sz="120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The Golden Gate Bridge</a:t>
            </a:r>
            <a:endParaRPr sz="120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Dolores Park</a:t>
            </a:r>
            <a:endParaRPr sz="120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SF MOMA</a:t>
            </a:r>
            <a:endParaRPr sz="120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Land’s End</a:t>
            </a:r>
            <a:endParaRPr sz="120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00" y="795225"/>
            <a:ext cx="4902774" cy="38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20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076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Pandas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 err="1"/>
              <a:t>Sklearn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 err="1"/>
              <a:t>Numpy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 err="1"/>
              <a:t>matplot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Tableau</a:t>
            </a:r>
            <a:endParaRPr sz="1800" u="sng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u="sng" dirty="0" err="1"/>
              <a:t>Geopandas</a:t>
            </a:r>
            <a:endParaRPr sz="1800" u="sng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u="sng" dirty="0" err="1"/>
              <a:t>XGboost</a:t>
            </a:r>
            <a:endParaRPr sz="1800" u="sng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2"/>
          </p:nvPr>
        </p:nvSpPr>
        <p:spPr>
          <a:xfrm>
            <a:off x="3338125" y="279175"/>
            <a:ext cx="5647200" cy="3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New Libraries!!</a:t>
            </a:r>
            <a:endParaRPr sz="28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GeoPandas</a:t>
            </a: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an open source project to make working with geospatial data in python easier. </a:t>
            </a:r>
            <a:r>
              <a:rPr lang="en" sz="1800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GeoPandas</a:t>
            </a: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extends the datatypes used by pandas to allow spatial operations on geometric types.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en" sz="1800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XGboost</a:t>
            </a:r>
            <a:r>
              <a:rPr lang="en" sz="18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ML library that implements gradient boosting decision tree algorithm.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20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Visualization and Analysis</a:t>
            </a:r>
            <a:endParaRPr dirty="0"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2"/>
          </p:nvPr>
        </p:nvSpPr>
        <p:spPr>
          <a:xfrm>
            <a:off x="5954300" y="1092325"/>
            <a:ext cx="2988600" cy="3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Top Neighborhoods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Mission District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SOMA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Financial District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Castro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Hayes Valley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Twin Peaks</a:t>
            </a:r>
            <a:endParaRPr dirty="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092325"/>
            <a:ext cx="5318425" cy="3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20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Visualization and Analysis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0923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/>
              <a:t>XGBoost</a:t>
            </a:r>
            <a:r>
              <a:rPr lang="en" sz="1800" b="1" dirty="0"/>
              <a:t> results:</a:t>
            </a:r>
            <a:endParaRPr sz="18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Training MSE: .1108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93C47D"/>
                </a:highlight>
              </a:rPr>
              <a:t>Validation MSE: .1297</a:t>
            </a:r>
            <a:endParaRPr dirty="0">
              <a:highlight>
                <a:srgbClr val="93C47D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Training R2: .7716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93C47D"/>
                </a:highlight>
              </a:rPr>
              <a:t>Validation R2: .7252</a:t>
            </a:r>
            <a:endParaRPr dirty="0">
              <a:highlight>
                <a:srgbClr val="93C47D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2"/>
          </p:nvPr>
        </p:nvSpPr>
        <p:spPr>
          <a:xfrm>
            <a:off x="2929250" y="1092325"/>
            <a:ext cx="2988600" cy="3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Linear Regression:</a:t>
            </a:r>
            <a:endParaRPr sz="18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Training Score: .6391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Testing Score: .6384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/>
          </a:p>
        </p:txBody>
      </p:sp>
      <p:sp>
        <p:nvSpPr>
          <p:cNvPr id="126" name="Google Shape;126;p22"/>
          <p:cNvSpPr txBox="1"/>
          <p:nvPr/>
        </p:nvSpPr>
        <p:spPr>
          <a:xfrm>
            <a:off x="5356275" y="1092325"/>
            <a:ext cx="3404400" cy="28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Lasso: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MSE: .1791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R2: .6204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{713C190A-351D-3449-A22B-E0B83656296B}tf10001063</Template>
  <TotalTime>63</TotalTime>
  <Words>673</Words>
  <Application>Microsoft Macintosh PowerPoint</Application>
  <PresentationFormat>On-screen Show (16:9)</PresentationFormat>
  <Paragraphs>88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Roboto</vt:lpstr>
      <vt:lpstr>Century Gothic</vt:lpstr>
      <vt:lpstr>Arial</vt:lpstr>
      <vt:lpstr>Mesh</vt:lpstr>
      <vt:lpstr>Master Tenant - Airbnb SF</vt:lpstr>
      <vt:lpstr>Project Motivation</vt:lpstr>
      <vt:lpstr>Business Use</vt:lpstr>
      <vt:lpstr>Tableau Visualization and Analysis </vt:lpstr>
      <vt:lpstr>Tableau Visualization and Analysis </vt:lpstr>
      <vt:lpstr>Tableau Visualization and Analysis </vt:lpstr>
      <vt:lpstr>Libraries used</vt:lpstr>
      <vt:lpstr>Machine Learning Visualization and Analysis</vt:lpstr>
      <vt:lpstr>Machine Learning Visualization and Analysis</vt:lpstr>
      <vt:lpstr>PowerPoint Presentation</vt:lpstr>
      <vt:lpstr>Machine Learning Visualization and Analysis</vt:lpstr>
      <vt:lpstr>Conclusion</vt:lpstr>
      <vt:lpstr>Phase 2?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Tenant - Airbnb SF</dc:title>
  <dc:creator>Ariel Santiago</dc:creator>
  <cp:lastModifiedBy>Ariel Santiago</cp:lastModifiedBy>
  <cp:revision>4</cp:revision>
  <dcterms:created xsi:type="dcterms:W3CDTF">2020-02-14T02:01:48Z</dcterms:created>
  <dcterms:modified xsi:type="dcterms:W3CDTF">2020-02-14T03:06:34Z</dcterms:modified>
</cp:coreProperties>
</file>